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32404050" cy="43205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0" d="100"/>
          <a:sy n="20" d="100"/>
        </p:scale>
        <p:origin x="-1380" y="-7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pt-BR" sz="4000">
                <a:latin typeface="Times New Roman" pitchFamily="18" charset="0"/>
                <a:cs typeface="Times New Roman" pitchFamily="18" charset="0"/>
              </a:defRPr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Quantidade de Artigos achados na</a:t>
            </a:r>
            <a:r>
              <a:rPr lang="pt-BR" sz="4000" baseline="0" dirty="0" smtClean="0">
                <a:latin typeface="Times New Roman" pitchFamily="18" charset="0"/>
                <a:cs typeface="Times New Roman" pitchFamily="18" charset="0"/>
              </a:rPr>
              <a:t>  Literatura a partir da Biblioteca Virtual em Saúde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lang="pt-BR" sz="4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Plan1!$A$3:$A$4</c:f>
              <c:strCache>
                <c:ptCount val="2"/>
                <c:pt idx="0">
                  <c:v>Fisioterapia e Transplante de Fígado</c:v>
                </c:pt>
                <c:pt idx="1">
                  <c:v>Fisioterapia e Contagem de células sanguíneas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280</c:v>
                </c:pt>
                <c:pt idx="1">
                  <c:v>11</c:v>
                </c:pt>
                <c:pt idx="2">
                  <c:v>11</c:v>
                </c:pt>
                <c:pt idx="3">
                  <c:v>1.2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lang="pt-BR" sz="4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2E79C-9538-4C47-9016-73ACDBE7BAF8}" type="doc">
      <dgm:prSet loTypeId="urn:microsoft.com/office/officeart/2005/8/layout/process5" loCatId="process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34AADE1-EF63-40A4-B8BE-C3B68C921052}">
      <dgm:prSet phldrT="[Texto]" custT="1"/>
      <dgm:spPr/>
      <dgm:t>
        <a:bodyPr/>
        <a:lstStyle/>
        <a:p>
          <a:r>
            <a:rPr lang="pt-BR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Escolha dos descritores</a:t>
          </a:r>
          <a:endParaRPr lang="en-US" sz="4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B5C8C6-3BFB-43D7-A6E1-E0A3AF1A8B1D}" type="parTrans" cxnId="{3C5F6BDF-4E6C-4B9E-B7E0-9EA4AAD5B197}">
      <dgm:prSet/>
      <dgm:spPr/>
      <dgm:t>
        <a:bodyPr/>
        <a:lstStyle/>
        <a:p>
          <a:endParaRPr lang="en-US"/>
        </a:p>
      </dgm:t>
    </dgm:pt>
    <dgm:pt modelId="{0476303C-AAF7-4748-8F51-8F142E5AFBED}" type="sibTrans" cxnId="{3C5F6BDF-4E6C-4B9E-B7E0-9EA4AAD5B197}">
      <dgm:prSet/>
      <dgm:spPr/>
      <dgm:t>
        <a:bodyPr/>
        <a:lstStyle/>
        <a:p>
          <a:endParaRPr lang="en-US"/>
        </a:p>
      </dgm:t>
    </dgm:pt>
    <dgm:pt modelId="{6E90EAF9-9D44-4F0B-B36C-BF153235DA8A}">
      <dgm:prSet phldrT="[Texto]" custT="1"/>
      <dgm:spPr/>
      <dgm:t>
        <a:bodyPr/>
        <a:lstStyle/>
        <a:p>
          <a:r>
            <a:rPr lang="pt-BR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Elaboração da pergunta norteadora</a:t>
          </a:r>
          <a:endParaRPr lang="en-US" sz="4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AE1333-0CF5-48CF-8AC3-C6AF03084A6E}" type="parTrans" cxnId="{3DDDA110-1739-4672-A8E5-DD30BA601357}">
      <dgm:prSet/>
      <dgm:spPr/>
      <dgm:t>
        <a:bodyPr/>
        <a:lstStyle/>
        <a:p>
          <a:endParaRPr lang="en-US"/>
        </a:p>
      </dgm:t>
    </dgm:pt>
    <dgm:pt modelId="{AD2EF9B7-427F-46CE-AC97-75722191BFAE}" type="sibTrans" cxnId="{3DDDA110-1739-4672-A8E5-DD30BA601357}">
      <dgm:prSet/>
      <dgm:spPr/>
      <dgm:t>
        <a:bodyPr/>
        <a:lstStyle/>
        <a:p>
          <a:endParaRPr lang="en-US"/>
        </a:p>
      </dgm:t>
    </dgm:pt>
    <dgm:pt modelId="{9CFAA442-31E1-4DE4-AE48-2D4D0CFD88A8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Busca na base de dados virtual (BVS)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76516F-76E2-4321-AA6B-338EDE616AC8}" type="parTrans" cxnId="{985871BE-E9B4-4414-82C1-4020171B2642}">
      <dgm:prSet/>
      <dgm:spPr/>
      <dgm:t>
        <a:bodyPr/>
        <a:lstStyle/>
        <a:p>
          <a:endParaRPr lang="en-US"/>
        </a:p>
      </dgm:t>
    </dgm:pt>
    <dgm:pt modelId="{7EFDC2B0-E8C5-4463-A76A-F091DDDE7B8A}" type="sibTrans" cxnId="{985871BE-E9B4-4414-82C1-4020171B2642}">
      <dgm:prSet/>
      <dgm:spPr/>
      <dgm:t>
        <a:bodyPr/>
        <a:lstStyle/>
        <a:p>
          <a:endParaRPr lang="en-US"/>
        </a:p>
      </dgm:t>
    </dgm:pt>
    <dgm:pt modelId="{1CC5E541-304B-4C11-9975-B45FB36510E5}">
      <dgm:prSet phldrT="[Texto]" custT="1"/>
      <dgm:spPr/>
      <dgm:t>
        <a:bodyPr/>
        <a:lstStyle/>
        <a:p>
          <a:r>
            <a:rPr lang="pt-BR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Apresentação</a:t>
          </a:r>
          <a:r>
            <a:rPr lang="pt-BR" sz="48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dos resultados</a:t>
          </a:r>
          <a:endParaRPr lang="en-US" sz="4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A86930-A48B-43C3-8F69-91AFD569EF27}" type="parTrans" cxnId="{31505A83-9215-4FA4-AD6A-0D4A8631F14D}">
      <dgm:prSet/>
      <dgm:spPr/>
      <dgm:t>
        <a:bodyPr/>
        <a:lstStyle/>
        <a:p>
          <a:endParaRPr lang="en-US"/>
        </a:p>
      </dgm:t>
    </dgm:pt>
    <dgm:pt modelId="{99E4B2F8-6E3B-45F9-9F78-6DE34160A331}" type="sibTrans" cxnId="{31505A83-9215-4FA4-AD6A-0D4A8631F14D}">
      <dgm:prSet/>
      <dgm:spPr/>
      <dgm:t>
        <a:bodyPr/>
        <a:lstStyle/>
        <a:p>
          <a:endParaRPr lang="en-US"/>
        </a:p>
      </dgm:t>
    </dgm:pt>
    <dgm:pt modelId="{7F25B6D9-A1FB-4F83-9D91-1CD272E791B6}">
      <dgm:prSet phldrT="[Texto]" custT="1"/>
      <dgm:spPr/>
      <dgm:t>
        <a:bodyPr/>
        <a:lstStyle/>
        <a:p>
          <a:r>
            <a:rPr lang="pt-BR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Análise crítica dos resultados</a:t>
          </a:r>
          <a:endParaRPr lang="en-US" sz="4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2297D5-ADA6-45D5-83F5-46648AEBC016}" type="parTrans" cxnId="{0C679630-CE07-49AA-B20F-B2BAD5AA9CD4}">
      <dgm:prSet/>
      <dgm:spPr/>
      <dgm:t>
        <a:bodyPr/>
        <a:lstStyle/>
        <a:p>
          <a:endParaRPr lang="en-US"/>
        </a:p>
      </dgm:t>
    </dgm:pt>
    <dgm:pt modelId="{352160C7-956A-4B7E-A2C6-390E832613A1}" type="sibTrans" cxnId="{0C679630-CE07-49AA-B20F-B2BAD5AA9CD4}">
      <dgm:prSet/>
      <dgm:spPr/>
      <dgm:t>
        <a:bodyPr/>
        <a:lstStyle/>
        <a:p>
          <a:endParaRPr lang="en-US"/>
        </a:p>
      </dgm:t>
    </dgm:pt>
    <dgm:pt modelId="{68812B35-6BBA-4E8C-AFC8-F2BAF5D872B5}" type="pres">
      <dgm:prSet presAssocID="{1EF2E79C-9538-4C47-9016-73ACDBE7BA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43C0AB1-9789-4338-B9C2-0E4C9C217313}" type="pres">
      <dgm:prSet presAssocID="{334AADE1-EF63-40A4-B8BE-C3B68C921052}" presName="node" presStyleLbl="node1" presStyleIdx="0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D7EBACBD-9669-430D-AB1C-D26B9EE51FA8}" type="pres">
      <dgm:prSet presAssocID="{0476303C-AAF7-4748-8F51-8F142E5AFBED}" presName="sibTrans" presStyleLbl="sibTrans2D1" presStyleIdx="0" presStyleCnt="4"/>
      <dgm:spPr/>
      <dgm:t>
        <a:bodyPr/>
        <a:lstStyle/>
        <a:p>
          <a:endParaRPr lang="pt-BR"/>
        </a:p>
      </dgm:t>
    </dgm:pt>
    <dgm:pt modelId="{817680CD-76B2-4F05-A50A-54F19F507EC5}" type="pres">
      <dgm:prSet presAssocID="{0476303C-AAF7-4748-8F51-8F142E5AFBED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F1FA11FC-BE00-4720-B8A0-62319AB9FE4D}" type="pres">
      <dgm:prSet presAssocID="{6E90EAF9-9D44-4F0B-B36C-BF153235DA8A}" presName="node" presStyleLbl="node1" presStyleIdx="1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A15DC3DA-E448-4BA7-A940-AB49FB386AC7}" type="pres">
      <dgm:prSet presAssocID="{AD2EF9B7-427F-46CE-AC97-75722191BFAE}" presName="sibTrans" presStyleLbl="sibTrans2D1" presStyleIdx="1" presStyleCnt="4"/>
      <dgm:spPr/>
      <dgm:t>
        <a:bodyPr/>
        <a:lstStyle/>
        <a:p>
          <a:endParaRPr lang="pt-BR"/>
        </a:p>
      </dgm:t>
    </dgm:pt>
    <dgm:pt modelId="{9A1224CC-5659-4701-ADAB-FABECE371427}" type="pres">
      <dgm:prSet presAssocID="{AD2EF9B7-427F-46CE-AC97-75722191BFAE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37F65A16-47BC-4AAC-9D51-B93700A35392}" type="pres">
      <dgm:prSet presAssocID="{9CFAA442-31E1-4DE4-AE48-2D4D0CFD88A8}" presName="node" presStyleLbl="node1" presStyleIdx="2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676CAFE2-F60A-43C6-B9E9-EA00FA9704C6}" type="pres">
      <dgm:prSet presAssocID="{7EFDC2B0-E8C5-4463-A76A-F091DDDE7B8A}" presName="sibTrans" presStyleLbl="sibTrans2D1" presStyleIdx="2" presStyleCnt="4"/>
      <dgm:spPr/>
      <dgm:t>
        <a:bodyPr/>
        <a:lstStyle/>
        <a:p>
          <a:endParaRPr lang="pt-BR"/>
        </a:p>
      </dgm:t>
    </dgm:pt>
    <dgm:pt modelId="{DC64329F-196C-47E5-B4F9-F8DA4B833FC0}" type="pres">
      <dgm:prSet presAssocID="{7EFDC2B0-E8C5-4463-A76A-F091DDDE7B8A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DC731F56-7615-438A-A0E3-1419B5DCF044}" type="pres">
      <dgm:prSet presAssocID="{1CC5E541-304B-4C11-9975-B45FB36510E5}" presName="node" presStyleLbl="node1" presStyleIdx="3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1DBC7462-6B85-4B50-B539-083F61CBF25E}" type="pres">
      <dgm:prSet presAssocID="{99E4B2F8-6E3B-45F9-9F78-6DE34160A331}" presName="sibTrans" presStyleLbl="sibTrans2D1" presStyleIdx="3" presStyleCnt="4"/>
      <dgm:spPr/>
      <dgm:t>
        <a:bodyPr/>
        <a:lstStyle/>
        <a:p>
          <a:endParaRPr lang="pt-BR"/>
        </a:p>
      </dgm:t>
    </dgm:pt>
    <dgm:pt modelId="{F6FCE2AE-768F-457E-8B0A-2E4AAB052A7B}" type="pres">
      <dgm:prSet presAssocID="{99E4B2F8-6E3B-45F9-9F78-6DE34160A331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ABBDCBF8-89E4-463B-BF6E-BC670F0D7BBB}" type="pres">
      <dgm:prSet presAssocID="{7F25B6D9-A1FB-4F83-9D91-1CD272E791B6}" presName="node" presStyleLbl="node1" presStyleIdx="4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pt-BR"/>
        </a:p>
      </dgm:t>
    </dgm:pt>
  </dgm:ptLst>
  <dgm:cxnLst>
    <dgm:cxn modelId="{08328F54-55FA-4CC1-AC7F-EB1603EBC0E5}" type="presOf" srcId="{99E4B2F8-6E3B-45F9-9F78-6DE34160A331}" destId="{1DBC7462-6B85-4B50-B539-083F61CBF25E}" srcOrd="0" destOrd="0" presId="urn:microsoft.com/office/officeart/2005/8/layout/process5"/>
    <dgm:cxn modelId="{1AF1C224-75BD-4E6D-8757-0F935E224A17}" type="presOf" srcId="{6E90EAF9-9D44-4F0B-B36C-BF153235DA8A}" destId="{F1FA11FC-BE00-4720-B8A0-62319AB9FE4D}" srcOrd="0" destOrd="0" presId="urn:microsoft.com/office/officeart/2005/8/layout/process5"/>
    <dgm:cxn modelId="{985871BE-E9B4-4414-82C1-4020171B2642}" srcId="{1EF2E79C-9538-4C47-9016-73ACDBE7BAF8}" destId="{9CFAA442-31E1-4DE4-AE48-2D4D0CFD88A8}" srcOrd="2" destOrd="0" parTransId="{1C76516F-76E2-4321-AA6B-338EDE616AC8}" sibTransId="{7EFDC2B0-E8C5-4463-A76A-F091DDDE7B8A}"/>
    <dgm:cxn modelId="{BAC47EC6-2382-47E0-8E97-3C0EC5703737}" type="presOf" srcId="{7F25B6D9-A1FB-4F83-9D91-1CD272E791B6}" destId="{ABBDCBF8-89E4-463B-BF6E-BC670F0D7BBB}" srcOrd="0" destOrd="0" presId="urn:microsoft.com/office/officeart/2005/8/layout/process5"/>
    <dgm:cxn modelId="{910C8DF4-84F8-4BA8-B53D-74DBAA0111A9}" type="presOf" srcId="{7EFDC2B0-E8C5-4463-A76A-F091DDDE7B8A}" destId="{DC64329F-196C-47E5-B4F9-F8DA4B833FC0}" srcOrd="1" destOrd="0" presId="urn:microsoft.com/office/officeart/2005/8/layout/process5"/>
    <dgm:cxn modelId="{E3A741E4-B4DB-4402-94DD-71C35E071AA7}" type="presOf" srcId="{1CC5E541-304B-4C11-9975-B45FB36510E5}" destId="{DC731F56-7615-438A-A0E3-1419B5DCF044}" srcOrd="0" destOrd="0" presId="urn:microsoft.com/office/officeart/2005/8/layout/process5"/>
    <dgm:cxn modelId="{31505A83-9215-4FA4-AD6A-0D4A8631F14D}" srcId="{1EF2E79C-9538-4C47-9016-73ACDBE7BAF8}" destId="{1CC5E541-304B-4C11-9975-B45FB36510E5}" srcOrd="3" destOrd="0" parTransId="{2DA86930-A48B-43C3-8F69-91AFD569EF27}" sibTransId="{99E4B2F8-6E3B-45F9-9F78-6DE34160A331}"/>
    <dgm:cxn modelId="{990893DA-60A7-49AE-9013-D2D210EC3840}" type="presOf" srcId="{AD2EF9B7-427F-46CE-AC97-75722191BFAE}" destId="{A15DC3DA-E448-4BA7-A940-AB49FB386AC7}" srcOrd="0" destOrd="0" presId="urn:microsoft.com/office/officeart/2005/8/layout/process5"/>
    <dgm:cxn modelId="{3DDDA110-1739-4672-A8E5-DD30BA601357}" srcId="{1EF2E79C-9538-4C47-9016-73ACDBE7BAF8}" destId="{6E90EAF9-9D44-4F0B-B36C-BF153235DA8A}" srcOrd="1" destOrd="0" parTransId="{FEAE1333-0CF5-48CF-8AC3-C6AF03084A6E}" sibTransId="{AD2EF9B7-427F-46CE-AC97-75722191BFAE}"/>
    <dgm:cxn modelId="{44E9CB30-A886-4D3D-8C8F-0AAFACAD547C}" type="presOf" srcId="{AD2EF9B7-427F-46CE-AC97-75722191BFAE}" destId="{9A1224CC-5659-4701-ADAB-FABECE371427}" srcOrd="1" destOrd="0" presId="urn:microsoft.com/office/officeart/2005/8/layout/process5"/>
    <dgm:cxn modelId="{90DC8D8D-6C0A-4C54-AFF5-D1985DC6F9F9}" type="presOf" srcId="{1EF2E79C-9538-4C47-9016-73ACDBE7BAF8}" destId="{68812B35-6BBA-4E8C-AFC8-F2BAF5D872B5}" srcOrd="0" destOrd="0" presId="urn:microsoft.com/office/officeart/2005/8/layout/process5"/>
    <dgm:cxn modelId="{0C679630-CE07-49AA-B20F-B2BAD5AA9CD4}" srcId="{1EF2E79C-9538-4C47-9016-73ACDBE7BAF8}" destId="{7F25B6D9-A1FB-4F83-9D91-1CD272E791B6}" srcOrd="4" destOrd="0" parTransId="{572297D5-ADA6-45D5-83F5-46648AEBC016}" sibTransId="{352160C7-956A-4B7E-A2C6-390E832613A1}"/>
    <dgm:cxn modelId="{3C5F6BDF-4E6C-4B9E-B7E0-9EA4AAD5B197}" srcId="{1EF2E79C-9538-4C47-9016-73ACDBE7BAF8}" destId="{334AADE1-EF63-40A4-B8BE-C3B68C921052}" srcOrd="0" destOrd="0" parTransId="{95B5C8C6-3BFB-43D7-A6E1-E0A3AF1A8B1D}" sibTransId="{0476303C-AAF7-4748-8F51-8F142E5AFBED}"/>
    <dgm:cxn modelId="{C7315D76-4418-4CA2-BD1C-227ED416305F}" type="presOf" srcId="{0476303C-AAF7-4748-8F51-8F142E5AFBED}" destId="{D7EBACBD-9669-430D-AB1C-D26B9EE51FA8}" srcOrd="0" destOrd="0" presId="urn:microsoft.com/office/officeart/2005/8/layout/process5"/>
    <dgm:cxn modelId="{E72B24A1-25C7-428F-914F-F8015EFA6654}" type="presOf" srcId="{0476303C-AAF7-4748-8F51-8F142E5AFBED}" destId="{817680CD-76B2-4F05-A50A-54F19F507EC5}" srcOrd="1" destOrd="0" presId="urn:microsoft.com/office/officeart/2005/8/layout/process5"/>
    <dgm:cxn modelId="{A30DFA67-B20F-4EEB-9F2B-A3B0D2CC29F7}" type="presOf" srcId="{7EFDC2B0-E8C5-4463-A76A-F091DDDE7B8A}" destId="{676CAFE2-F60A-43C6-B9E9-EA00FA9704C6}" srcOrd="0" destOrd="0" presId="urn:microsoft.com/office/officeart/2005/8/layout/process5"/>
    <dgm:cxn modelId="{EB5223E8-DA71-42CB-B96D-76D5E3BAEFD5}" type="presOf" srcId="{99E4B2F8-6E3B-45F9-9F78-6DE34160A331}" destId="{F6FCE2AE-768F-457E-8B0A-2E4AAB052A7B}" srcOrd="1" destOrd="0" presId="urn:microsoft.com/office/officeart/2005/8/layout/process5"/>
    <dgm:cxn modelId="{D9287B99-B459-43EA-87C1-039284E674C0}" type="presOf" srcId="{9CFAA442-31E1-4DE4-AE48-2D4D0CFD88A8}" destId="{37F65A16-47BC-4AAC-9D51-B93700A35392}" srcOrd="0" destOrd="0" presId="urn:microsoft.com/office/officeart/2005/8/layout/process5"/>
    <dgm:cxn modelId="{96F288F7-A611-461E-9AD6-EE148F8E739A}" type="presOf" srcId="{334AADE1-EF63-40A4-B8BE-C3B68C921052}" destId="{B43C0AB1-9789-4338-B9C2-0E4C9C217313}" srcOrd="0" destOrd="0" presId="urn:microsoft.com/office/officeart/2005/8/layout/process5"/>
    <dgm:cxn modelId="{A382343C-27F0-4AB5-81E5-8F6BCD2B658A}" type="presParOf" srcId="{68812B35-6BBA-4E8C-AFC8-F2BAF5D872B5}" destId="{B43C0AB1-9789-4338-B9C2-0E4C9C217313}" srcOrd="0" destOrd="0" presId="urn:microsoft.com/office/officeart/2005/8/layout/process5"/>
    <dgm:cxn modelId="{BB563AB1-CA53-4876-8EA9-A69DD338E1E1}" type="presParOf" srcId="{68812B35-6BBA-4E8C-AFC8-F2BAF5D872B5}" destId="{D7EBACBD-9669-430D-AB1C-D26B9EE51FA8}" srcOrd="1" destOrd="0" presId="urn:microsoft.com/office/officeart/2005/8/layout/process5"/>
    <dgm:cxn modelId="{3312D228-F726-462F-9AF4-49446EBD63F1}" type="presParOf" srcId="{D7EBACBD-9669-430D-AB1C-D26B9EE51FA8}" destId="{817680CD-76B2-4F05-A50A-54F19F507EC5}" srcOrd="0" destOrd="0" presId="urn:microsoft.com/office/officeart/2005/8/layout/process5"/>
    <dgm:cxn modelId="{63E3EC7F-8B3E-43FD-AF76-C0B462ACF6FB}" type="presParOf" srcId="{68812B35-6BBA-4E8C-AFC8-F2BAF5D872B5}" destId="{F1FA11FC-BE00-4720-B8A0-62319AB9FE4D}" srcOrd="2" destOrd="0" presId="urn:microsoft.com/office/officeart/2005/8/layout/process5"/>
    <dgm:cxn modelId="{5926FF7F-33D8-4C19-8A54-3274E5A7B6DE}" type="presParOf" srcId="{68812B35-6BBA-4E8C-AFC8-F2BAF5D872B5}" destId="{A15DC3DA-E448-4BA7-A940-AB49FB386AC7}" srcOrd="3" destOrd="0" presId="urn:microsoft.com/office/officeart/2005/8/layout/process5"/>
    <dgm:cxn modelId="{5EE20BD7-9758-4089-ABBB-DA163784479F}" type="presParOf" srcId="{A15DC3DA-E448-4BA7-A940-AB49FB386AC7}" destId="{9A1224CC-5659-4701-ADAB-FABECE371427}" srcOrd="0" destOrd="0" presId="urn:microsoft.com/office/officeart/2005/8/layout/process5"/>
    <dgm:cxn modelId="{D9EBA512-4075-47EA-BD6D-1897D66BB494}" type="presParOf" srcId="{68812B35-6BBA-4E8C-AFC8-F2BAF5D872B5}" destId="{37F65A16-47BC-4AAC-9D51-B93700A35392}" srcOrd="4" destOrd="0" presId="urn:microsoft.com/office/officeart/2005/8/layout/process5"/>
    <dgm:cxn modelId="{0D6B0BFA-59FC-4CAA-A42C-E70E00ECE801}" type="presParOf" srcId="{68812B35-6BBA-4E8C-AFC8-F2BAF5D872B5}" destId="{676CAFE2-F60A-43C6-B9E9-EA00FA9704C6}" srcOrd="5" destOrd="0" presId="urn:microsoft.com/office/officeart/2005/8/layout/process5"/>
    <dgm:cxn modelId="{E5C98EDD-FBCE-43C0-9F78-098454E30118}" type="presParOf" srcId="{676CAFE2-F60A-43C6-B9E9-EA00FA9704C6}" destId="{DC64329F-196C-47E5-B4F9-F8DA4B833FC0}" srcOrd="0" destOrd="0" presId="urn:microsoft.com/office/officeart/2005/8/layout/process5"/>
    <dgm:cxn modelId="{87AD84AC-D1F2-454E-97EC-ABF72549230A}" type="presParOf" srcId="{68812B35-6BBA-4E8C-AFC8-F2BAF5D872B5}" destId="{DC731F56-7615-438A-A0E3-1419B5DCF044}" srcOrd="6" destOrd="0" presId="urn:microsoft.com/office/officeart/2005/8/layout/process5"/>
    <dgm:cxn modelId="{E11F9059-4CFB-40C3-9315-534939E4F9DF}" type="presParOf" srcId="{68812B35-6BBA-4E8C-AFC8-F2BAF5D872B5}" destId="{1DBC7462-6B85-4B50-B539-083F61CBF25E}" srcOrd="7" destOrd="0" presId="urn:microsoft.com/office/officeart/2005/8/layout/process5"/>
    <dgm:cxn modelId="{CC89BF57-5F84-4581-9B0C-CC611120392E}" type="presParOf" srcId="{1DBC7462-6B85-4B50-B539-083F61CBF25E}" destId="{F6FCE2AE-768F-457E-8B0A-2E4AAB052A7B}" srcOrd="0" destOrd="0" presId="urn:microsoft.com/office/officeart/2005/8/layout/process5"/>
    <dgm:cxn modelId="{2B912807-B759-45DE-B24C-BFDE375DF4F8}" type="presParOf" srcId="{68812B35-6BBA-4E8C-AFC8-F2BAF5D872B5}" destId="{ABBDCBF8-89E4-463B-BF6E-BC670F0D7BBB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8C2682-A737-482C-A830-F9284DCD5F8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6BC5933-C817-4843-9EA3-28761861E62E}">
      <dgm:prSet phldrT="[Texto]"/>
      <dgm:spPr/>
      <dgm:t>
        <a:bodyPr/>
        <a:lstStyle/>
        <a:p>
          <a:r>
            <a:rPr lang="pt-BR" dirty="0" smtClean="0"/>
            <a:t>PESQUISA</a:t>
          </a:r>
          <a:endParaRPr lang="pt-BR" dirty="0"/>
        </a:p>
      </dgm:t>
    </dgm:pt>
    <dgm:pt modelId="{A3565CCC-5485-4C34-91D4-9A4ACF688567}" type="parTrans" cxnId="{821E06B3-39DF-490A-9A41-AE208D21707B}">
      <dgm:prSet/>
      <dgm:spPr/>
      <dgm:t>
        <a:bodyPr/>
        <a:lstStyle/>
        <a:p>
          <a:endParaRPr lang="pt-BR"/>
        </a:p>
      </dgm:t>
    </dgm:pt>
    <dgm:pt modelId="{1C4889B4-20C5-4AEB-9705-1474DBAF1799}" type="sibTrans" cxnId="{821E06B3-39DF-490A-9A41-AE208D21707B}">
      <dgm:prSet/>
      <dgm:spPr/>
      <dgm:t>
        <a:bodyPr/>
        <a:lstStyle/>
        <a:p>
          <a:endParaRPr lang="pt-BR"/>
        </a:p>
      </dgm:t>
    </dgm:pt>
    <dgm:pt modelId="{1C965317-F420-4E48-BE44-4FE312ED5C03}">
      <dgm:prSet phldrT="[Texto]"/>
      <dgm:spPr/>
      <dgm:t>
        <a:bodyPr/>
        <a:lstStyle/>
        <a:p>
          <a:r>
            <a:rPr lang="pt-BR" dirty="0" smtClean="0"/>
            <a:t>ATENÇÃO FISIOTERAPEUTICA</a:t>
          </a:r>
          <a:endParaRPr lang="pt-BR" dirty="0"/>
        </a:p>
      </dgm:t>
    </dgm:pt>
    <dgm:pt modelId="{211EF3C9-EF59-4457-BD98-7094441CBF33}" type="parTrans" cxnId="{6BC7C20B-E782-41BD-A443-D38C1CF2A558}">
      <dgm:prSet/>
      <dgm:spPr/>
      <dgm:t>
        <a:bodyPr/>
        <a:lstStyle/>
        <a:p>
          <a:endParaRPr lang="pt-BR"/>
        </a:p>
      </dgm:t>
    </dgm:pt>
    <dgm:pt modelId="{849FF6F8-2440-4886-B5AD-7EAFDF7E615E}" type="sibTrans" cxnId="{6BC7C20B-E782-41BD-A443-D38C1CF2A558}">
      <dgm:prSet/>
      <dgm:spPr/>
      <dgm:t>
        <a:bodyPr/>
        <a:lstStyle/>
        <a:p>
          <a:endParaRPr lang="pt-BR"/>
        </a:p>
      </dgm:t>
    </dgm:pt>
    <dgm:pt modelId="{4E715952-4555-4E8B-8434-858764575747}">
      <dgm:prSet phldrT="[Texto]"/>
      <dgm:spPr/>
      <dgm:t>
        <a:bodyPr/>
        <a:lstStyle/>
        <a:p>
          <a:r>
            <a:rPr lang="pt-BR" dirty="0" smtClean="0"/>
            <a:t>PACIENTE</a:t>
          </a:r>
          <a:endParaRPr lang="pt-BR" dirty="0"/>
        </a:p>
      </dgm:t>
    </dgm:pt>
    <dgm:pt modelId="{1D0DFD7C-D366-4862-BFE8-DF9B78D2FAC7}" type="parTrans" cxnId="{AC1CF372-1B2A-43F1-9219-B1E0C3D995F0}">
      <dgm:prSet/>
      <dgm:spPr/>
      <dgm:t>
        <a:bodyPr/>
        <a:lstStyle/>
        <a:p>
          <a:endParaRPr lang="pt-BR"/>
        </a:p>
      </dgm:t>
    </dgm:pt>
    <dgm:pt modelId="{6A62FCE7-B412-40BD-B666-8DBDABCDD333}" type="sibTrans" cxnId="{AC1CF372-1B2A-43F1-9219-B1E0C3D995F0}">
      <dgm:prSet/>
      <dgm:spPr/>
      <dgm:t>
        <a:bodyPr/>
        <a:lstStyle/>
        <a:p>
          <a:endParaRPr lang="pt-BR"/>
        </a:p>
      </dgm:t>
    </dgm:pt>
    <dgm:pt modelId="{99C1918E-842F-4A83-8C69-B4434FEF0817}" type="pres">
      <dgm:prSet presAssocID="{BF8C2682-A737-482C-A830-F9284DCD5F82}" presName="Name0" presStyleCnt="0">
        <dgm:presLayoutVars>
          <dgm:dir/>
          <dgm:resizeHandles val="exact"/>
        </dgm:presLayoutVars>
      </dgm:prSet>
      <dgm:spPr/>
    </dgm:pt>
    <dgm:pt modelId="{0CACFD98-E2CB-4D29-B15A-FD2FC8026D28}" type="pres">
      <dgm:prSet presAssocID="{26BC5933-C817-4843-9EA3-28761861E62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96212-14D3-424B-B2AB-6B07E6E28A4C}" type="pres">
      <dgm:prSet presAssocID="{1C4889B4-20C5-4AEB-9705-1474DBAF179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646F00-CCAA-481D-984B-A2AD7B7BDB3F}" type="pres">
      <dgm:prSet presAssocID="{1C4889B4-20C5-4AEB-9705-1474DBAF179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C8AE340-F35D-42DA-95E9-8091A825731E}" type="pres">
      <dgm:prSet presAssocID="{1C965317-F420-4E48-BE44-4FE312ED5C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72F26-0E37-4230-917C-F45A3FB736CC}" type="pres">
      <dgm:prSet presAssocID="{849FF6F8-2440-4886-B5AD-7EAFDF7E615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2A47F67-ABE7-4C3C-B664-669570809764}" type="pres">
      <dgm:prSet presAssocID="{849FF6F8-2440-4886-B5AD-7EAFDF7E615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DD6D528-ED39-454A-A01B-D7190095DC17}" type="pres">
      <dgm:prSet presAssocID="{4E715952-4555-4E8B-8434-85876457574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7126108-8806-4FB5-9AB0-13E8BA0ABA9D}" type="presOf" srcId="{4E715952-4555-4E8B-8434-858764575747}" destId="{FDD6D528-ED39-454A-A01B-D7190095DC17}" srcOrd="0" destOrd="0" presId="urn:microsoft.com/office/officeart/2005/8/layout/process1"/>
    <dgm:cxn modelId="{6BC7C20B-E782-41BD-A443-D38C1CF2A558}" srcId="{BF8C2682-A737-482C-A830-F9284DCD5F82}" destId="{1C965317-F420-4E48-BE44-4FE312ED5C03}" srcOrd="1" destOrd="0" parTransId="{211EF3C9-EF59-4457-BD98-7094441CBF33}" sibTransId="{849FF6F8-2440-4886-B5AD-7EAFDF7E615E}"/>
    <dgm:cxn modelId="{45287AE2-F624-4827-8161-FA7218C4DFD2}" type="presOf" srcId="{1C4889B4-20C5-4AEB-9705-1474DBAF1799}" destId="{B9646F00-CCAA-481D-984B-A2AD7B7BDB3F}" srcOrd="1" destOrd="0" presId="urn:microsoft.com/office/officeart/2005/8/layout/process1"/>
    <dgm:cxn modelId="{AC1CF372-1B2A-43F1-9219-B1E0C3D995F0}" srcId="{BF8C2682-A737-482C-A830-F9284DCD5F82}" destId="{4E715952-4555-4E8B-8434-858764575747}" srcOrd="2" destOrd="0" parTransId="{1D0DFD7C-D366-4862-BFE8-DF9B78D2FAC7}" sibTransId="{6A62FCE7-B412-40BD-B666-8DBDABCDD333}"/>
    <dgm:cxn modelId="{E6B67C04-9F09-435D-915C-60B3D1CF6601}" type="presOf" srcId="{BF8C2682-A737-482C-A830-F9284DCD5F82}" destId="{99C1918E-842F-4A83-8C69-B4434FEF0817}" srcOrd="0" destOrd="0" presId="urn:microsoft.com/office/officeart/2005/8/layout/process1"/>
    <dgm:cxn modelId="{5C5EF349-B132-47A9-881D-7CA12BE6235C}" type="presOf" srcId="{1C965317-F420-4E48-BE44-4FE312ED5C03}" destId="{4C8AE340-F35D-42DA-95E9-8091A825731E}" srcOrd="0" destOrd="0" presId="urn:microsoft.com/office/officeart/2005/8/layout/process1"/>
    <dgm:cxn modelId="{FBA86BEE-7DEF-4EC6-8BC2-338BA87421B8}" type="presOf" srcId="{1C4889B4-20C5-4AEB-9705-1474DBAF1799}" destId="{03D96212-14D3-424B-B2AB-6B07E6E28A4C}" srcOrd="0" destOrd="0" presId="urn:microsoft.com/office/officeart/2005/8/layout/process1"/>
    <dgm:cxn modelId="{C3980722-B95E-403A-B322-C366603E61EC}" type="presOf" srcId="{26BC5933-C817-4843-9EA3-28761861E62E}" destId="{0CACFD98-E2CB-4D29-B15A-FD2FC8026D28}" srcOrd="0" destOrd="0" presId="urn:microsoft.com/office/officeart/2005/8/layout/process1"/>
    <dgm:cxn modelId="{2A95BF4B-4A64-45AE-84AB-20D24CE27B8D}" type="presOf" srcId="{849FF6F8-2440-4886-B5AD-7EAFDF7E615E}" destId="{22A47F67-ABE7-4C3C-B664-669570809764}" srcOrd="1" destOrd="0" presId="urn:microsoft.com/office/officeart/2005/8/layout/process1"/>
    <dgm:cxn modelId="{8537A98D-A8E2-4200-A936-1715845EC76E}" type="presOf" srcId="{849FF6F8-2440-4886-B5AD-7EAFDF7E615E}" destId="{88F72F26-0E37-4230-917C-F45A3FB736CC}" srcOrd="0" destOrd="0" presId="urn:microsoft.com/office/officeart/2005/8/layout/process1"/>
    <dgm:cxn modelId="{821E06B3-39DF-490A-9A41-AE208D21707B}" srcId="{BF8C2682-A737-482C-A830-F9284DCD5F82}" destId="{26BC5933-C817-4843-9EA3-28761861E62E}" srcOrd="0" destOrd="0" parTransId="{A3565CCC-5485-4C34-91D4-9A4ACF688567}" sibTransId="{1C4889B4-20C5-4AEB-9705-1474DBAF1799}"/>
    <dgm:cxn modelId="{42A3F6BC-6E41-4B81-B631-1E07ADE4AE4F}" type="presParOf" srcId="{99C1918E-842F-4A83-8C69-B4434FEF0817}" destId="{0CACFD98-E2CB-4D29-B15A-FD2FC8026D28}" srcOrd="0" destOrd="0" presId="urn:microsoft.com/office/officeart/2005/8/layout/process1"/>
    <dgm:cxn modelId="{2FC58EB8-7EF7-445F-BCF8-267A93A4D315}" type="presParOf" srcId="{99C1918E-842F-4A83-8C69-B4434FEF0817}" destId="{03D96212-14D3-424B-B2AB-6B07E6E28A4C}" srcOrd="1" destOrd="0" presId="urn:microsoft.com/office/officeart/2005/8/layout/process1"/>
    <dgm:cxn modelId="{96A60150-E6DD-4DE7-B3B4-F0D5C1AF8535}" type="presParOf" srcId="{03D96212-14D3-424B-B2AB-6B07E6E28A4C}" destId="{B9646F00-CCAA-481D-984B-A2AD7B7BDB3F}" srcOrd="0" destOrd="0" presId="urn:microsoft.com/office/officeart/2005/8/layout/process1"/>
    <dgm:cxn modelId="{B4D13FE0-E72C-497A-A98A-91D78E4B1AA4}" type="presParOf" srcId="{99C1918E-842F-4A83-8C69-B4434FEF0817}" destId="{4C8AE340-F35D-42DA-95E9-8091A825731E}" srcOrd="2" destOrd="0" presId="urn:microsoft.com/office/officeart/2005/8/layout/process1"/>
    <dgm:cxn modelId="{B8002AD9-943A-4C2D-A041-E969EB760DD6}" type="presParOf" srcId="{99C1918E-842F-4A83-8C69-B4434FEF0817}" destId="{88F72F26-0E37-4230-917C-F45A3FB736CC}" srcOrd="3" destOrd="0" presId="urn:microsoft.com/office/officeart/2005/8/layout/process1"/>
    <dgm:cxn modelId="{C9409274-ACFA-4E98-8B62-449736F37E8F}" type="presParOf" srcId="{88F72F26-0E37-4230-917C-F45A3FB736CC}" destId="{22A47F67-ABE7-4C3C-B664-669570809764}" srcOrd="0" destOrd="0" presId="urn:microsoft.com/office/officeart/2005/8/layout/process1"/>
    <dgm:cxn modelId="{DE4F1037-5FD0-4E13-A881-BD232FFEDA7C}" type="presParOf" srcId="{99C1918E-842F-4A83-8C69-B4434FEF0817}" destId="{FDD6D528-ED39-454A-A01B-D7190095DC1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C0AB1-9789-4338-B9C2-0E4C9C217313}">
      <dsp:nvSpPr>
        <dsp:cNvPr id="0" name=""/>
        <dsp:cNvSpPr/>
      </dsp:nvSpPr>
      <dsp:spPr>
        <a:xfrm>
          <a:off x="2755343" y="8458"/>
          <a:ext cx="4038002" cy="2422801"/>
        </a:xfrm>
        <a:prstGeom prst="round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Escolha dos descritores</a:t>
          </a:r>
          <a:endParaRPr lang="en-US" sz="4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73614" y="126729"/>
        <a:ext cx="3801460" cy="2186259"/>
      </dsp:txXfrm>
    </dsp:sp>
    <dsp:sp modelId="{D7EBACBD-9669-430D-AB1C-D26B9EE51FA8}">
      <dsp:nvSpPr>
        <dsp:cNvPr id="0" name=""/>
        <dsp:cNvSpPr/>
      </dsp:nvSpPr>
      <dsp:spPr>
        <a:xfrm>
          <a:off x="7148690" y="719146"/>
          <a:ext cx="856056" cy="1001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/>
        </a:p>
      </dsp:txBody>
      <dsp:txXfrm>
        <a:off x="7148690" y="919431"/>
        <a:ext cx="599239" cy="600854"/>
      </dsp:txXfrm>
    </dsp:sp>
    <dsp:sp modelId="{F1FA11FC-BE00-4720-B8A0-62319AB9FE4D}">
      <dsp:nvSpPr>
        <dsp:cNvPr id="0" name=""/>
        <dsp:cNvSpPr/>
      </dsp:nvSpPr>
      <dsp:spPr>
        <a:xfrm>
          <a:off x="8408547" y="8458"/>
          <a:ext cx="4038002" cy="2422801"/>
        </a:xfrm>
        <a:prstGeom prst="round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Elaboração da pergunta norteadora</a:t>
          </a:r>
          <a:endParaRPr lang="en-US" sz="4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526818" y="126729"/>
        <a:ext cx="3801460" cy="2186259"/>
      </dsp:txXfrm>
    </dsp:sp>
    <dsp:sp modelId="{A15DC3DA-E448-4BA7-A940-AB49FB386AC7}">
      <dsp:nvSpPr>
        <dsp:cNvPr id="0" name=""/>
        <dsp:cNvSpPr/>
      </dsp:nvSpPr>
      <dsp:spPr>
        <a:xfrm rot="5400000">
          <a:off x="9999520" y="2713920"/>
          <a:ext cx="856056" cy="1001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/>
        </a:p>
      </dsp:txBody>
      <dsp:txXfrm rot="-5400000">
        <a:off x="10127122" y="2786604"/>
        <a:ext cx="600854" cy="599239"/>
      </dsp:txXfrm>
    </dsp:sp>
    <dsp:sp modelId="{37F65A16-47BC-4AAC-9D51-B93700A35392}">
      <dsp:nvSpPr>
        <dsp:cNvPr id="0" name=""/>
        <dsp:cNvSpPr/>
      </dsp:nvSpPr>
      <dsp:spPr>
        <a:xfrm>
          <a:off x="8408547" y="4046461"/>
          <a:ext cx="4038002" cy="2422801"/>
        </a:xfrm>
        <a:prstGeom prst="round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Busca na base de dados virtual (BVS)</a:t>
          </a:r>
          <a:endParaRPr lang="en-US" sz="4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526818" y="4164732"/>
        <a:ext cx="3801460" cy="2186259"/>
      </dsp:txXfrm>
    </dsp:sp>
    <dsp:sp modelId="{676CAFE2-F60A-43C6-B9E9-EA00FA9704C6}">
      <dsp:nvSpPr>
        <dsp:cNvPr id="0" name=""/>
        <dsp:cNvSpPr/>
      </dsp:nvSpPr>
      <dsp:spPr>
        <a:xfrm rot="10800000">
          <a:off x="7197146" y="4757149"/>
          <a:ext cx="856056" cy="1001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/>
        </a:p>
      </dsp:txBody>
      <dsp:txXfrm rot="10800000">
        <a:off x="7453963" y="4957434"/>
        <a:ext cx="599239" cy="600854"/>
      </dsp:txXfrm>
    </dsp:sp>
    <dsp:sp modelId="{DC731F56-7615-438A-A0E3-1419B5DCF044}">
      <dsp:nvSpPr>
        <dsp:cNvPr id="0" name=""/>
        <dsp:cNvSpPr/>
      </dsp:nvSpPr>
      <dsp:spPr>
        <a:xfrm>
          <a:off x="2755343" y="4046461"/>
          <a:ext cx="4038002" cy="2422801"/>
        </a:xfrm>
        <a:prstGeom prst="round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Apresentação</a:t>
          </a:r>
          <a:r>
            <a:rPr lang="pt-BR" sz="4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dos resultados</a:t>
          </a:r>
          <a:endParaRPr lang="en-US" sz="4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73614" y="4164732"/>
        <a:ext cx="3801460" cy="2186259"/>
      </dsp:txXfrm>
    </dsp:sp>
    <dsp:sp modelId="{1DBC7462-6B85-4B50-B539-083F61CBF25E}">
      <dsp:nvSpPr>
        <dsp:cNvPr id="0" name=""/>
        <dsp:cNvSpPr/>
      </dsp:nvSpPr>
      <dsp:spPr>
        <a:xfrm rot="5400000">
          <a:off x="4346316" y="6751923"/>
          <a:ext cx="856056" cy="1001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/>
        </a:p>
      </dsp:txBody>
      <dsp:txXfrm rot="-5400000">
        <a:off x="4473918" y="6824607"/>
        <a:ext cx="600854" cy="599239"/>
      </dsp:txXfrm>
    </dsp:sp>
    <dsp:sp modelId="{ABBDCBF8-89E4-463B-BF6E-BC670F0D7BBB}">
      <dsp:nvSpPr>
        <dsp:cNvPr id="0" name=""/>
        <dsp:cNvSpPr/>
      </dsp:nvSpPr>
      <dsp:spPr>
        <a:xfrm>
          <a:off x="2755343" y="8084463"/>
          <a:ext cx="4038002" cy="2422801"/>
        </a:xfrm>
        <a:prstGeom prst="round2Diag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Análise crítica dos resultados</a:t>
          </a:r>
          <a:endParaRPr lang="en-US" sz="4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73614" y="8202734"/>
        <a:ext cx="3801460" cy="2186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CFD98-E2CB-4D29-B15A-FD2FC8026D28}">
      <dsp:nvSpPr>
        <dsp:cNvPr id="0" name=""/>
        <dsp:cNvSpPr/>
      </dsp:nvSpPr>
      <dsp:spPr>
        <a:xfrm>
          <a:off x="13169" y="2941759"/>
          <a:ext cx="3936131" cy="2361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PESQUISA</a:t>
          </a:r>
          <a:endParaRPr lang="pt-BR" sz="3000" kern="1200" dirty="0"/>
        </a:p>
      </dsp:txBody>
      <dsp:txXfrm>
        <a:off x="82340" y="3010930"/>
        <a:ext cx="3797789" cy="2223337"/>
      </dsp:txXfrm>
    </dsp:sp>
    <dsp:sp modelId="{03D96212-14D3-424B-B2AB-6B07E6E28A4C}">
      <dsp:nvSpPr>
        <dsp:cNvPr id="0" name=""/>
        <dsp:cNvSpPr/>
      </dsp:nvSpPr>
      <dsp:spPr>
        <a:xfrm>
          <a:off x="4342914" y="3634518"/>
          <a:ext cx="834459" cy="976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kern="1200"/>
        </a:p>
      </dsp:txBody>
      <dsp:txXfrm>
        <a:off x="4342914" y="3829750"/>
        <a:ext cx="584121" cy="585696"/>
      </dsp:txXfrm>
    </dsp:sp>
    <dsp:sp modelId="{4C8AE340-F35D-42DA-95E9-8091A825731E}">
      <dsp:nvSpPr>
        <dsp:cNvPr id="0" name=""/>
        <dsp:cNvSpPr/>
      </dsp:nvSpPr>
      <dsp:spPr>
        <a:xfrm>
          <a:off x="5523753" y="2941759"/>
          <a:ext cx="3936131" cy="2361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ATENÇÃO FISIOTERAPEUTICA</a:t>
          </a:r>
          <a:endParaRPr lang="pt-BR" sz="3000" kern="1200" dirty="0"/>
        </a:p>
      </dsp:txBody>
      <dsp:txXfrm>
        <a:off x="5592924" y="3010930"/>
        <a:ext cx="3797789" cy="2223337"/>
      </dsp:txXfrm>
    </dsp:sp>
    <dsp:sp modelId="{88F72F26-0E37-4230-917C-F45A3FB736CC}">
      <dsp:nvSpPr>
        <dsp:cNvPr id="0" name=""/>
        <dsp:cNvSpPr/>
      </dsp:nvSpPr>
      <dsp:spPr>
        <a:xfrm>
          <a:off x="9853498" y="3634518"/>
          <a:ext cx="834459" cy="976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kern="1200"/>
        </a:p>
      </dsp:txBody>
      <dsp:txXfrm>
        <a:off x="9853498" y="3829750"/>
        <a:ext cx="584121" cy="585696"/>
      </dsp:txXfrm>
    </dsp:sp>
    <dsp:sp modelId="{FDD6D528-ED39-454A-A01B-D7190095DC17}">
      <dsp:nvSpPr>
        <dsp:cNvPr id="0" name=""/>
        <dsp:cNvSpPr/>
      </dsp:nvSpPr>
      <dsp:spPr>
        <a:xfrm>
          <a:off x="11034338" y="2941759"/>
          <a:ext cx="3936131" cy="2361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PACIENTE</a:t>
          </a:r>
          <a:endParaRPr lang="pt-BR" sz="3000" kern="1200" dirty="0"/>
        </a:p>
      </dsp:txBody>
      <dsp:txXfrm>
        <a:off x="11103509" y="3010930"/>
        <a:ext cx="3797789" cy="2223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0.70095</cdr:x>
      <cdr:y>0.73674</cdr:y>
    </cdr:from>
    <cdr:to>
      <cdr:x>0.9379</cdr:x>
      <cdr:y>0.93321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0144196" y="5357850"/>
          <a:ext cx="3429024" cy="1428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0.69602</cdr:x>
      <cdr:y>0.73674</cdr:y>
    </cdr:from>
    <cdr:to>
      <cdr:x>0.99713</cdr:x>
      <cdr:y>0.95286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072758" y="5357850"/>
          <a:ext cx="4357718" cy="1571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BR" sz="3500" dirty="0" smtClean="0">
              <a:latin typeface="Times New Roman" pitchFamily="18" charset="0"/>
              <a:cs typeface="Times New Roman" pitchFamily="18" charset="0"/>
            </a:rPr>
            <a:t>Fisioterapia e Transplante de Fígado</a:t>
          </a:r>
          <a:endParaRPr lang="en-US" sz="35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0.69108</cdr:x>
      <cdr:y>0.49116</cdr:y>
    </cdr:from>
    <cdr:to>
      <cdr:x>0.99713</cdr:x>
      <cdr:y>0.7171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10001320" y="3571900"/>
          <a:ext cx="4429156" cy="164307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BR" sz="3500" dirty="0" smtClean="0">
              <a:latin typeface="Times New Roman" pitchFamily="18" charset="0"/>
              <a:cs typeface="Times New Roman" pitchFamily="18" charset="0"/>
            </a:rPr>
            <a:t>Fisioterapia e Contagem de células sanguíneas</a:t>
          </a:r>
          <a:endParaRPr lang="en-US" sz="35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0.45414</cdr:x>
      <cdr:y>0.35364</cdr:y>
    </cdr:from>
    <cdr:to>
      <cdr:x>0.51732</cdr:x>
      <cdr:y>0.47937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6572296" y="25717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0.69602</cdr:x>
      <cdr:y>0.24558</cdr:y>
    </cdr:from>
    <cdr:to>
      <cdr:x>0.99713</cdr:x>
      <cdr:y>0.50099</cdr:y>
    </cdr:to>
    <cdr:sp macro="" textlink="">
      <cdr:nvSpPr>
        <cdr:cNvPr id="7" name="CaixaDeTexto 6"/>
        <cdr:cNvSpPr txBox="1"/>
      </cdr:nvSpPr>
      <cdr:spPr>
        <a:xfrm xmlns:a="http://schemas.openxmlformats.org/drawingml/2006/main">
          <a:off x="10072758" y="1785950"/>
          <a:ext cx="4357718" cy="18573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BR" sz="3500" dirty="0" smtClean="0">
              <a:latin typeface="Times New Roman" pitchFamily="18" charset="0"/>
              <a:cs typeface="Times New Roman" pitchFamily="18" charset="0"/>
            </a:rPr>
            <a:t>Contagem de células sanguíneas e Transplante de Fígado</a:t>
          </a:r>
          <a:endParaRPr lang="en-US" sz="35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1890254" y="8641080"/>
            <a:ext cx="27824285" cy="1152144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1890236" y="20339780"/>
            <a:ext cx="27835093" cy="11041379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5760729"/>
            <a:ext cx="7290911" cy="32834106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5760729"/>
            <a:ext cx="21332666" cy="3283410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9428" y="8295438"/>
            <a:ext cx="27543443" cy="8583473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79428" y="17039387"/>
            <a:ext cx="27543443" cy="951118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2096535"/>
            <a:ext cx="14311789" cy="2793949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2096535"/>
            <a:ext cx="14311789" cy="2793949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20" y="11688066"/>
            <a:ext cx="14317423" cy="415391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6460843" y="11716476"/>
            <a:ext cx="14323022" cy="4125509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1620220" y="15841982"/>
            <a:ext cx="14317423" cy="24228036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43" y="15841982"/>
            <a:ext cx="14323022" cy="24228036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2" y="4435754"/>
            <a:ext cx="29433679" cy="72009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0304" y="3240420"/>
            <a:ext cx="9721215" cy="732091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2430304" y="10561321"/>
            <a:ext cx="9721215" cy="288036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2669101" y="10561321"/>
            <a:ext cx="18114764" cy="288036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11218626" y="6980887"/>
            <a:ext cx="18632329" cy="259232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28364653" y="33766547"/>
            <a:ext cx="550876" cy="97932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0288" y="7415078"/>
            <a:ext cx="7841787" cy="9970512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60270" y="17821350"/>
            <a:ext cx="7830979" cy="1372971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8623578" y="40045010"/>
            <a:ext cx="2160270" cy="2300288"/>
          </a:xfrm>
        </p:spPr>
        <p:txBody>
          <a:bodyPr/>
          <a:lstStyle/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12352768" y="7556959"/>
            <a:ext cx="16364045" cy="2477109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33754" y="36644582"/>
            <a:ext cx="32471558" cy="65608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15526941" y="39184904"/>
            <a:ext cx="16877109" cy="40205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33754" y="-45007"/>
            <a:ext cx="32471558" cy="65608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15526941" y="-45002"/>
            <a:ext cx="16877109" cy="40205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1620203" y="4435754"/>
            <a:ext cx="29163645" cy="72009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1620203" y="12193523"/>
            <a:ext cx="29163645" cy="276514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4EDDEB-045A-4789-9494-7229A36DEB3F}" type="datetimeFigureOut">
              <a:rPr lang="en-US" smtClean="0"/>
              <a:pPr/>
              <a:t>8/18/2014</a:t>
            </a:fld>
            <a:endParaRPr lang="en-US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9451181" y="40045010"/>
            <a:ext cx="11881485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28083510" y="40045010"/>
            <a:ext cx="2700338" cy="230028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A03E3-5466-43FD-A689-8A83599010E9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2" name="Grupo 1"/>
          <p:cNvGrpSpPr/>
          <p:nvPr/>
        </p:nvGrpSpPr>
        <p:grpSpPr>
          <a:xfrm>
            <a:off x="-67384" y="1275171"/>
            <a:ext cx="32533574" cy="4090111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304092" y="364179"/>
            <a:ext cx="22164402" cy="3779758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XIII Encontro de Pesquisa do Curso de Fisioterapia do Centro Universitário Estácio do Ceará e X Jornada Científica da FISIOFIC</a:t>
            </a:r>
            <a:endParaRPr lang="en-US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m 5" descr="brasao-uf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42" y="0"/>
            <a:ext cx="3476140" cy="4508117"/>
          </a:xfrm>
          <a:prstGeom prst="rect">
            <a:avLst/>
          </a:prstGeom>
        </p:spPr>
      </p:pic>
      <p:pic>
        <p:nvPicPr>
          <p:cNvPr id="7" name="Imagem 6" descr="prequav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9163" y="671366"/>
            <a:ext cx="4659711" cy="360032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0" y="6359863"/>
            <a:ext cx="324040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 smtClean="0"/>
              <a:t>SILVA, M. H. de O.*¹; MORAIS, P. A. F.¹; MACENA, R. H. M.¹; Nogueira, A. da N. C.¹ </a:t>
            </a:r>
          </a:p>
          <a:p>
            <a:pPr algn="ctr"/>
            <a:r>
              <a:rPr lang="pt-BR" sz="3500" dirty="0" smtClean="0"/>
              <a:t>¹ Universidade Federal do Ceará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52025" y="7529414"/>
            <a:ext cx="31500000" cy="3567598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85731" y="8100918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14293" y="9743992"/>
            <a:ext cx="144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A Fisioterapia no paciente transplantado de fígado é uma nova vertente em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expansão.</a:t>
            </a:r>
          </a:p>
          <a:p>
            <a:pPr algn="just"/>
            <a:endParaRPr lang="pt-BR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14293" y="16346116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OBJETIVO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914293" y="18338860"/>
            <a:ext cx="144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Sintetizar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produção científica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nacional sobre Hemograma, Fisioterapia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e Transplante de Fígado nos anos de 2003 a 2013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914293" y="22322780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METODOLOGIA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914293" y="24341202"/>
            <a:ext cx="144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Descritivo e qualitativo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evisão Integrativa</a:t>
            </a:r>
            <a:endParaRPr lang="pt-BR" sz="4800" dirty="0">
              <a:latin typeface="Times New Roman" pitchFamily="18" charset="0"/>
              <a:cs typeface="Times New Roman" pitchFamily="18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dados foram coletados na Biblioteca Virtual em Saúde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– BVS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Instrumento específico proposto  por  URSI (2005)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xmlns="" val="1921896983"/>
              </p:ext>
            </p:extLst>
          </p:nvPr>
        </p:nvGraphicFramePr>
        <p:xfrm>
          <a:off x="265064" y="29613010"/>
          <a:ext cx="15201893" cy="10515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16987843" y="8100918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RESULTADOS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7029367" y="10225436"/>
            <a:ext cx="144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Foram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analisadas 302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publicações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Agrupados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por similaridade de conteúdo: Fisioterapia e Contagem de células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sanguíneas; Fisioterapia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e Transplante de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Fígado; e </a:t>
            </a:r>
            <a:r>
              <a:rPr lang="pt-BR" sz="4800" dirty="0">
                <a:latin typeface="Times New Roman" pitchFamily="18" charset="0"/>
                <a:cs typeface="Times New Roman" pitchFamily="18" charset="0"/>
              </a:rPr>
              <a:t>Contagem de células sanguíneas e Transplante de Fígado, 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de acordo com o gráfico.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xmlns="" val="1678393311"/>
              </p:ext>
            </p:extLst>
          </p:nvPr>
        </p:nvGraphicFramePr>
        <p:xfrm>
          <a:off x="16884981" y="15050442"/>
          <a:ext cx="14472000" cy="727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5" name="CaixaDeTexto 24"/>
          <p:cNvSpPr txBox="1"/>
          <p:nvPr/>
        </p:nvSpPr>
        <p:spPr>
          <a:xfrm>
            <a:off x="17226617" y="22876805"/>
            <a:ext cx="144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/>
              <a:t>Dentre os estudos, foram incluídos 4 artigos relacionados aos descritores Fisioterapia e Transplante de Fígado, sendo um estudo epidemiológico, e os demais sobre Função muscular respiratória. Os demais excluídos em sua maioria por não publicação na língua portuguesa.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7193939" y="28126854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CONCLUSÃO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6930566" y="30072209"/>
            <a:ext cx="14359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/>
              <a:t>Conclui-se que há necessidade de estudos relacionado ao assunto Contagem de células sanguíneas balizando a intervenção </a:t>
            </a:r>
            <a:r>
              <a:rPr lang="pt-BR" sz="4800" dirty="0" err="1" smtClean="0"/>
              <a:t>fisioterapeutica</a:t>
            </a:r>
            <a:r>
              <a:rPr lang="pt-BR" sz="4800" dirty="0" smtClean="0"/>
              <a:t> </a:t>
            </a:r>
            <a:r>
              <a:rPr lang="pt-BR" sz="4800" dirty="0"/>
              <a:t>no Transplante de fígado, em vista a especificidade do paciente, do procedimento a ele submetido, e a intervenção segura do Fisioterapeuta. 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6803443" y="35508274"/>
            <a:ext cx="14472000" cy="1021556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REFERÊNCIAS</a:t>
            </a:r>
            <a:endParaRPr lang="en-US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6884981" y="37300444"/>
            <a:ext cx="144304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URSI, E. S. 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Prevenção de lesões de pele no </a:t>
            </a:r>
            <a:r>
              <a:rPr lang="pt-BR" sz="4800" b="1" dirty="0" err="1" smtClean="0">
                <a:latin typeface="Times New Roman" pitchFamily="18" charset="0"/>
                <a:cs typeface="Times New Roman" pitchFamily="18" charset="0"/>
              </a:rPr>
              <a:t>perioperatório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: revisão integrativa da literatura.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 2005. Dissertação (Mestrado em Enfermagem) – Escola de Enfermagem de Ribeirão Preto, Universidade de São Paulo, Ribeirão Preto, 2005.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-9647" y="4605005"/>
            <a:ext cx="32404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1">
                    <a:lumMod val="75000"/>
                  </a:schemeClr>
                </a:solidFill>
              </a:rPr>
              <a:t>A CONTAGEM DE CÉLULAS SANGUÍNEAS COMO BALIZADOR DA ASSISTÊNCIA FISIOTERAPÊUTICA EM TRANSPLANTE HEPÁTICO - UMA REVISÃO INTEGRATIVA</a:t>
            </a:r>
            <a:endParaRPr lang="pt-BR" sz="5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2404440514"/>
              </p:ext>
            </p:extLst>
          </p:nvPr>
        </p:nvGraphicFramePr>
        <p:xfrm>
          <a:off x="474092" y="9743992"/>
          <a:ext cx="14983639" cy="824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696</TotalTime>
  <Words>368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Fluxo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ALUNOS LAFICA</dc:creator>
  <cp:lastModifiedBy>ALUNOS LAFICA</cp:lastModifiedBy>
  <cp:revision>22</cp:revision>
  <dcterms:created xsi:type="dcterms:W3CDTF">2014-05-11T23:00:33Z</dcterms:created>
  <dcterms:modified xsi:type="dcterms:W3CDTF">2014-08-18T20:02:43Z</dcterms:modified>
</cp:coreProperties>
</file>